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69" r:id="rId4"/>
    <p:sldId id="261" r:id="rId5"/>
    <p:sldId id="273" r:id="rId6"/>
    <p:sldId id="262" r:id="rId7"/>
    <p:sldId id="275" r:id="rId8"/>
    <p:sldId id="277" r:id="rId9"/>
    <p:sldId id="278" r:id="rId1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  <a:srgbClr val="DF2985"/>
    <a:srgbClr val="121212"/>
    <a:srgbClr val="212121"/>
    <a:srgbClr val="1ABCE2"/>
    <a:srgbClr val="FFFA8F"/>
    <a:srgbClr val="71FE50"/>
    <a:srgbClr val="1D1D1D"/>
    <a:srgbClr val="2E1A3C"/>
    <a:srgbClr val="19FF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30" autoAdjust="0"/>
    <p:restoredTop sz="96056" autoAdjust="0"/>
  </p:normalViewPr>
  <p:slideViewPr>
    <p:cSldViewPr>
      <p:cViewPr varScale="1">
        <p:scale>
          <a:sx n="101" d="100"/>
          <a:sy n="101" d="100"/>
        </p:scale>
        <p:origin x="2484" y="10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5B315E-6665-466F-9E2E-7848E0021778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52357-44BE-4A30-8918-E73226DF8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655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755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942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4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696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567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771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266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148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십자형 60"/>
          <p:cNvSpPr>
            <a:spLocks noChangeAspect="1"/>
          </p:cNvSpPr>
          <p:nvPr userDrawn="1"/>
        </p:nvSpPr>
        <p:spPr>
          <a:xfrm>
            <a:off x="3202051" y="2061000"/>
            <a:ext cx="2739898" cy="2751950"/>
          </a:xfrm>
          <a:prstGeom prst="plus">
            <a:avLst>
              <a:gd name="adj" fmla="val 2922"/>
            </a:avLst>
          </a:prstGeom>
          <a:noFill/>
          <a:ln w="47625" cap="sq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14724" y="1990641"/>
            <a:ext cx="2120997" cy="724314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800" kern="1200" baseline="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 dirty="0"/>
              <a:t>ADSTORE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14724" y="4148999"/>
            <a:ext cx="2120997" cy="720001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800" kern="1200" baseline="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FREE TEMPLATE</a:t>
            </a:r>
            <a:endParaRPr lang="en-US" dirty="0"/>
          </a:p>
        </p:txBody>
      </p:sp>
      <p:sp>
        <p:nvSpPr>
          <p:cNvPr id="7" name="십자형 6"/>
          <p:cNvSpPr>
            <a:spLocks noChangeAspect="1"/>
          </p:cNvSpPr>
          <p:nvPr userDrawn="1"/>
        </p:nvSpPr>
        <p:spPr>
          <a:xfrm>
            <a:off x="2068702" y="1573702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십자형 7"/>
          <p:cNvSpPr>
            <a:spLocks noChangeAspect="1"/>
          </p:cNvSpPr>
          <p:nvPr userDrawn="1"/>
        </p:nvSpPr>
        <p:spPr>
          <a:xfrm>
            <a:off x="2788494" y="1573702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십자형 8"/>
          <p:cNvSpPr>
            <a:spLocks noChangeAspect="1"/>
          </p:cNvSpPr>
          <p:nvPr userDrawn="1"/>
        </p:nvSpPr>
        <p:spPr>
          <a:xfrm>
            <a:off x="3508286" y="1573702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십자형 9"/>
          <p:cNvSpPr>
            <a:spLocks noChangeAspect="1"/>
          </p:cNvSpPr>
          <p:nvPr userDrawn="1"/>
        </p:nvSpPr>
        <p:spPr>
          <a:xfrm>
            <a:off x="4228077" y="1573702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1" name="십자형 10"/>
          <p:cNvSpPr>
            <a:spLocks noChangeAspect="1"/>
          </p:cNvSpPr>
          <p:nvPr userDrawn="1"/>
        </p:nvSpPr>
        <p:spPr>
          <a:xfrm>
            <a:off x="4947870" y="1573702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십자형 11"/>
          <p:cNvSpPr>
            <a:spLocks noChangeAspect="1"/>
          </p:cNvSpPr>
          <p:nvPr userDrawn="1"/>
        </p:nvSpPr>
        <p:spPr>
          <a:xfrm>
            <a:off x="5667661" y="1573702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십자형 12"/>
          <p:cNvSpPr>
            <a:spLocks noChangeAspect="1"/>
          </p:cNvSpPr>
          <p:nvPr userDrawn="1"/>
        </p:nvSpPr>
        <p:spPr>
          <a:xfrm>
            <a:off x="6387454" y="1573702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십자형 13"/>
          <p:cNvSpPr>
            <a:spLocks noChangeAspect="1"/>
          </p:cNvSpPr>
          <p:nvPr userDrawn="1"/>
        </p:nvSpPr>
        <p:spPr>
          <a:xfrm>
            <a:off x="7107246" y="1573702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십자형 14"/>
          <p:cNvSpPr>
            <a:spLocks noChangeAspect="1"/>
          </p:cNvSpPr>
          <p:nvPr userDrawn="1"/>
        </p:nvSpPr>
        <p:spPr>
          <a:xfrm>
            <a:off x="2068702" y="2293701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십자형 15"/>
          <p:cNvSpPr>
            <a:spLocks noChangeAspect="1"/>
          </p:cNvSpPr>
          <p:nvPr userDrawn="1"/>
        </p:nvSpPr>
        <p:spPr>
          <a:xfrm>
            <a:off x="2788494" y="2293701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십자형 16"/>
          <p:cNvSpPr>
            <a:spLocks noChangeAspect="1"/>
          </p:cNvSpPr>
          <p:nvPr userDrawn="1"/>
        </p:nvSpPr>
        <p:spPr>
          <a:xfrm>
            <a:off x="6387454" y="2293701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18" name="십자형 17"/>
          <p:cNvSpPr>
            <a:spLocks noChangeAspect="1"/>
          </p:cNvSpPr>
          <p:nvPr userDrawn="1"/>
        </p:nvSpPr>
        <p:spPr>
          <a:xfrm>
            <a:off x="7107246" y="2293701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십자형 18"/>
          <p:cNvSpPr>
            <a:spLocks noChangeAspect="1"/>
          </p:cNvSpPr>
          <p:nvPr userDrawn="1"/>
        </p:nvSpPr>
        <p:spPr>
          <a:xfrm>
            <a:off x="2068702" y="3013701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십자형 19"/>
          <p:cNvSpPr>
            <a:spLocks noChangeAspect="1"/>
          </p:cNvSpPr>
          <p:nvPr userDrawn="1"/>
        </p:nvSpPr>
        <p:spPr>
          <a:xfrm>
            <a:off x="2788494" y="3013701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십자형 20"/>
          <p:cNvSpPr>
            <a:spLocks noChangeAspect="1"/>
          </p:cNvSpPr>
          <p:nvPr userDrawn="1"/>
        </p:nvSpPr>
        <p:spPr>
          <a:xfrm>
            <a:off x="6387454" y="3013701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2" name="십자형 21"/>
          <p:cNvSpPr>
            <a:spLocks noChangeAspect="1"/>
          </p:cNvSpPr>
          <p:nvPr userDrawn="1"/>
        </p:nvSpPr>
        <p:spPr>
          <a:xfrm>
            <a:off x="7107246" y="3013701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3" name="십자형 22"/>
          <p:cNvSpPr>
            <a:spLocks noChangeAspect="1"/>
          </p:cNvSpPr>
          <p:nvPr userDrawn="1"/>
        </p:nvSpPr>
        <p:spPr>
          <a:xfrm>
            <a:off x="2068702" y="3733700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십자형 23"/>
          <p:cNvSpPr>
            <a:spLocks noChangeAspect="1"/>
          </p:cNvSpPr>
          <p:nvPr userDrawn="1"/>
        </p:nvSpPr>
        <p:spPr>
          <a:xfrm>
            <a:off x="2788494" y="3733700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5" name="십자형 24"/>
          <p:cNvSpPr>
            <a:spLocks noChangeAspect="1"/>
          </p:cNvSpPr>
          <p:nvPr userDrawn="1"/>
        </p:nvSpPr>
        <p:spPr>
          <a:xfrm>
            <a:off x="6387454" y="3733700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십자형 25"/>
          <p:cNvSpPr>
            <a:spLocks noChangeAspect="1"/>
          </p:cNvSpPr>
          <p:nvPr userDrawn="1"/>
        </p:nvSpPr>
        <p:spPr>
          <a:xfrm>
            <a:off x="7107246" y="3733700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십자형 26"/>
          <p:cNvSpPr>
            <a:spLocks noChangeAspect="1"/>
          </p:cNvSpPr>
          <p:nvPr userDrawn="1"/>
        </p:nvSpPr>
        <p:spPr>
          <a:xfrm>
            <a:off x="2068702" y="5173699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십자형 27"/>
          <p:cNvSpPr>
            <a:spLocks noChangeAspect="1"/>
          </p:cNvSpPr>
          <p:nvPr userDrawn="1"/>
        </p:nvSpPr>
        <p:spPr>
          <a:xfrm>
            <a:off x="2788494" y="5173699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십자형 28"/>
          <p:cNvSpPr>
            <a:spLocks noChangeAspect="1"/>
          </p:cNvSpPr>
          <p:nvPr userDrawn="1"/>
        </p:nvSpPr>
        <p:spPr>
          <a:xfrm>
            <a:off x="3508286" y="5173699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십자형 29"/>
          <p:cNvSpPr>
            <a:spLocks noChangeAspect="1"/>
          </p:cNvSpPr>
          <p:nvPr userDrawn="1"/>
        </p:nvSpPr>
        <p:spPr>
          <a:xfrm>
            <a:off x="4228077" y="5173699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1" name="십자형 30"/>
          <p:cNvSpPr>
            <a:spLocks noChangeAspect="1"/>
          </p:cNvSpPr>
          <p:nvPr userDrawn="1"/>
        </p:nvSpPr>
        <p:spPr>
          <a:xfrm>
            <a:off x="4947870" y="5173699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2" name="십자형 31"/>
          <p:cNvSpPr>
            <a:spLocks noChangeAspect="1"/>
          </p:cNvSpPr>
          <p:nvPr userDrawn="1"/>
        </p:nvSpPr>
        <p:spPr>
          <a:xfrm>
            <a:off x="5667661" y="5173699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십자형 32"/>
          <p:cNvSpPr>
            <a:spLocks noChangeAspect="1"/>
          </p:cNvSpPr>
          <p:nvPr userDrawn="1"/>
        </p:nvSpPr>
        <p:spPr>
          <a:xfrm>
            <a:off x="6387454" y="5173699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십자형 33"/>
          <p:cNvSpPr>
            <a:spLocks noChangeAspect="1"/>
          </p:cNvSpPr>
          <p:nvPr userDrawn="1"/>
        </p:nvSpPr>
        <p:spPr>
          <a:xfrm>
            <a:off x="7107246" y="5173699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십자형 34"/>
          <p:cNvSpPr>
            <a:spLocks noChangeAspect="1"/>
          </p:cNvSpPr>
          <p:nvPr userDrawn="1"/>
        </p:nvSpPr>
        <p:spPr>
          <a:xfrm>
            <a:off x="2068702" y="4453700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십자형 35"/>
          <p:cNvSpPr>
            <a:spLocks noChangeAspect="1"/>
          </p:cNvSpPr>
          <p:nvPr userDrawn="1"/>
        </p:nvSpPr>
        <p:spPr>
          <a:xfrm>
            <a:off x="2788494" y="4453700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7" name="십자형 36"/>
          <p:cNvSpPr>
            <a:spLocks noChangeAspect="1"/>
          </p:cNvSpPr>
          <p:nvPr userDrawn="1"/>
        </p:nvSpPr>
        <p:spPr>
          <a:xfrm>
            <a:off x="6387454" y="4453700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8" name="십자형 37"/>
          <p:cNvSpPr>
            <a:spLocks noChangeAspect="1"/>
          </p:cNvSpPr>
          <p:nvPr userDrawn="1"/>
        </p:nvSpPr>
        <p:spPr>
          <a:xfrm>
            <a:off x="7107246" y="4453700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9" name="십자형 38"/>
          <p:cNvSpPr>
            <a:spLocks noChangeAspect="1"/>
          </p:cNvSpPr>
          <p:nvPr userDrawn="1"/>
        </p:nvSpPr>
        <p:spPr>
          <a:xfrm>
            <a:off x="2788494" y="853702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십자형 39"/>
          <p:cNvSpPr>
            <a:spLocks noChangeAspect="1"/>
          </p:cNvSpPr>
          <p:nvPr userDrawn="1"/>
        </p:nvSpPr>
        <p:spPr>
          <a:xfrm>
            <a:off x="3508286" y="853702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십자형 40"/>
          <p:cNvSpPr>
            <a:spLocks noChangeAspect="1"/>
          </p:cNvSpPr>
          <p:nvPr userDrawn="1"/>
        </p:nvSpPr>
        <p:spPr>
          <a:xfrm>
            <a:off x="4228077" y="853702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42" name="십자형 41"/>
          <p:cNvSpPr>
            <a:spLocks noChangeAspect="1"/>
          </p:cNvSpPr>
          <p:nvPr userDrawn="1"/>
        </p:nvSpPr>
        <p:spPr>
          <a:xfrm>
            <a:off x="4947870" y="853702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십자형 42"/>
          <p:cNvSpPr>
            <a:spLocks noChangeAspect="1"/>
          </p:cNvSpPr>
          <p:nvPr userDrawn="1"/>
        </p:nvSpPr>
        <p:spPr>
          <a:xfrm>
            <a:off x="5667661" y="853702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44" name="십자형 43"/>
          <p:cNvSpPr>
            <a:spLocks noChangeAspect="1"/>
          </p:cNvSpPr>
          <p:nvPr userDrawn="1"/>
        </p:nvSpPr>
        <p:spPr>
          <a:xfrm>
            <a:off x="6387454" y="853702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십자형 44"/>
          <p:cNvSpPr>
            <a:spLocks noChangeAspect="1"/>
          </p:cNvSpPr>
          <p:nvPr userDrawn="1"/>
        </p:nvSpPr>
        <p:spPr>
          <a:xfrm>
            <a:off x="7107246" y="853702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46" name="십자형 45"/>
          <p:cNvSpPr>
            <a:spLocks noChangeAspect="1"/>
          </p:cNvSpPr>
          <p:nvPr userDrawn="1"/>
        </p:nvSpPr>
        <p:spPr>
          <a:xfrm>
            <a:off x="2068702" y="5893700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47" name="십자형 46"/>
          <p:cNvSpPr>
            <a:spLocks noChangeAspect="1"/>
          </p:cNvSpPr>
          <p:nvPr userDrawn="1"/>
        </p:nvSpPr>
        <p:spPr>
          <a:xfrm>
            <a:off x="2788493" y="5893700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십자형 47"/>
          <p:cNvSpPr>
            <a:spLocks noChangeAspect="1"/>
          </p:cNvSpPr>
          <p:nvPr userDrawn="1"/>
        </p:nvSpPr>
        <p:spPr>
          <a:xfrm>
            <a:off x="3508285" y="5893700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49" name="십자형 48"/>
          <p:cNvSpPr>
            <a:spLocks noChangeAspect="1"/>
          </p:cNvSpPr>
          <p:nvPr userDrawn="1"/>
        </p:nvSpPr>
        <p:spPr>
          <a:xfrm>
            <a:off x="4228077" y="5893700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0" name="십자형 49"/>
          <p:cNvSpPr>
            <a:spLocks noChangeAspect="1"/>
          </p:cNvSpPr>
          <p:nvPr userDrawn="1"/>
        </p:nvSpPr>
        <p:spPr>
          <a:xfrm>
            <a:off x="4947870" y="5893697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십자형 50"/>
          <p:cNvSpPr>
            <a:spLocks noChangeAspect="1"/>
          </p:cNvSpPr>
          <p:nvPr userDrawn="1"/>
        </p:nvSpPr>
        <p:spPr>
          <a:xfrm>
            <a:off x="5667659" y="5893700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십자형 51"/>
          <p:cNvSpPr>
            <a:spLocks noChangeAspect="1"/>
          </p:cNvSpPr>
          <p:nvPr userDrawn="1"/>
        </p:nvSpPr>
        <p:spPr>
          <a:xfrm>
            <a:off x="6387452" y="5893702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십자형 52"/>
          <p:cNvSpPr>
            <a:spLocks noChangeAspect="1"/>
          </p:cNvSpPr>
          <p:nvPr userDrawn="1"/>
        </p:nvSpPr>
        <p:spPr>
          <a:xfrm>
            <a:off x="7107241" y="5893701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4" name="십자형 53"/>
          <p:cNvSpPr>
            <a:spLocks noChangeAspect="1"/>
          </p:cNvSpPr>
          <p:nvPr userDrawn="1"/>
        </p:nvSpPr>
        <p:spPr>
          <a:xfrm>
            <a:off x="2068702" y="853702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514724" y="2714956"/>
            <a:ext cx="2120997" cy="722231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2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ko-KR" dirty="0"/>
              <a:t>HELLO</a:t>
            </a:r>
            <a:endParaRPr lang="ko-KR" altLang="en-US" dirty="0"/>
          </a:p>
        </p:txBody>
      </p:sp>
      <p:sp>
        <p:nvSpPr>
          <p:cNvPr id="58" name="텍스트 개체 틀 57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514724" y="3437188"/>
            <a:ext cx="2120997" cy="711811"/>
          </a:xfrm>
        </p:spPr>
        <p:txBody>
          <a:bodyPr lIns="0" rIns="0" anchor="ctr">
            <a:normAutofit/>
          </a:bodyPr>
          <a:lstStyle>
            <a:lvl1pPr marL="0" indent="0" algn="dist">
              <a:buNone/>
              <a:defRPr lang="ko-KR" altLang="en-US" sz="32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dist" defTabSz="914400" rtl="0" eaLnBrk="1" latinLnBrk="1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WORLD!</a:t>
            </a:r>
            <a:endParaRPr lang="ko-KR" altLang="en-US" dirty="0"/>
          </a:p>
        </p:txBody>
      </p:sp>
      <p:cxnSp>
        <p:nvCxnSpPr>
          <p:cNvPr id="65" name="직선 연결선 64"/>
          <p:cNvCxnSpPr/>
          <p:nvPr userDrawn="1"/>
        </p:nvCxnSpPr>
        <p:spPr>
          <a:xfrm flipH="1">
            <a:off x="3522565" y="4078837"/>
            <a:ext cx="377923" cy="0"/>
          </a:xfrm>
          <a:prstGeom prst="line">
            <a:avLst/>
          </a:prstGeom>
          <a:ln w="44450" cap="sq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왼쪽 대괄호 113"/>
          <p:cNvSpPr/>
          <p:nvPr userDrawn="1"/>
        </p:nvSpPr>
        <p:spPr>
          <a:xfrm>
            <a:off x="1333864" y="564280"/>
            <a:ext cx="360000" cy="5744720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왼쪽 대괄호 114"/>
          <p:cNvSpPr/>
          <p:nvPr userDrawn="1"/>
        </p:nvSpPr>
        <p:spPr>
          <a:xfrm flipH="1">
            <a:off x="7467030" y="564280"/>
            <a:ext cx="360000" cy="5744720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십자형 66"/>
          <p:cNvSpPr>
            <a:spLocks noChangeAspect="1"/>
          </p:cNvSpPr>
          <p:nvPr userDrawn="1"/>
        </p:nvSpPr>
        <p:spPr>
          <a:xfrm>
            <a:off x="6933359" y="2119895"/>
            <a:ext cx="418260" cy="418106"/>
          </a:xfrm>
          <a:prstGeom prst="plus">
            <a:avLst>
              <a:gd name="adj" fmla="val 8896"/>
            </a:avLst>
          </a:prstGeom>
          <a:noFill/>
          <a:ln w="476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68" name="십자형 67"/>
          <p:cNvSpPr>
            <a:spLocks noChangeAspect="1"/>
          </p:cNvSpPr>
          <p:nvPr userDrawn="1"/>
        </p:nvSpPr>
        <p:spPr>
          <a:xfrm>
            <a:off x="5496608" y="5723826"/>
            <a:ext cx="418260" cy="418106"/>
          </a:xfrm>
          <a:prstGeom prst="plus">
            <a:avLst>
              <a:gd name="adj" fmla="val 8896"/>
            </a:avLst>
          </a:prstGeom>
          <a:noFill/>
          <a:ln w="476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69" name="십자형 68"/>
          <p:cNvSpPr>
            <a:spLocks noChangeAspect="1"/>
          </p:cNvSpPr>
          <p:nvPr userDrawn="1"/>
        </p:nvSpPr>
        <p:spPr>
          <a:xfrm>
            <a:off x="1894820" y="679722"/>
            <a:ext cx="418260" cy="418456"/>
          </a:xfrm>
          <a:prstGeom prst="plus">
            <a:avLst>
              <a:gd name="adj" fmla="val 8896"/>
            </a:avLst>
          </a:prstGeom>
          <a:noFill/>
          <a:ln w="476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45016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625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2" dur="625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3" dur="625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625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625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7" dur="625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8" dur="625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625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62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22" dur="62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23" dur="62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62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27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28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32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33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37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38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42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43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4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4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52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53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7" presetClass="emph" presetSubtype="0" repeatCount="indefinite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57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58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62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63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67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68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72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73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77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78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7" presetClass="emph" presetSubtype="0" repeatCount="indefinite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82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3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87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88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92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93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7" presetClass="emph" presetSubtype="0" repeatCount="indefinite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97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98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1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02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03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6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07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08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7" presetClass="emph" presetSubtype="0" repeatCount="indefinite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12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13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6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7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8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1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22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23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27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28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2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3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37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38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1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142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143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6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47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48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9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1" dur="62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52" dur="62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53" dur="62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4" dur="62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6" dur="6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57" dur="6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58" dur="6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9" dur="6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1" dur="625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62" dur="625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3" dur="625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625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6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67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68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72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73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4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6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77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78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9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1" dur="62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82" dur="62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83" dur="62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62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27" presetClass="emph" presetSubtype="0" repeatCount="indefinite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6" dur="625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7" dur="625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8" dur="625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9" dur="625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1" dur="625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92" dur="625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93" dur="625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4" dur="625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6" dur="6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97" dur="6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8" dur="6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9" dur="6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27" presetClass="emph" presetSubtype="0" repeatCount="indefinite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1" dur="62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202" dur="62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203" dur="62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4" dur="62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6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207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208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9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1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212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213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4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6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217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218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9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1" dur="625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222" dur="625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223" dur="625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4" dur="625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6" dur="6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7" dur="6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8" dur="6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9" dur="6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1" dur="625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232" dur="625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233" dur="625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4" dur="625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6" dur="625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237" dur="625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238" dur="625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9" dur="625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1" dur="625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242" dur="625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243" dur="625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4" dur="625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8" presetClass="emph" presetSubtype="0" repeatCount="indefinite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4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7" presetID="8" presetClass="emph" presetSubtype="0" repeatCount="indefinite" ac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-10800000">
                                      <p:cBhvr>
                                        <p:cTn id="248" dur="3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9" presetID="8" presetClass="emph" presetSubtype="0" repeatCount="indefinite" ac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5400000">
                                      <p:cBhvr>
                                        <p:cTn id="250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67" grpId="0" animBg="1"/>
      <p:bldP spid="68" grpId="0" animBg="1"/>
      <p:bldP spid="69" grpId="0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62"/>
          <p:cNvSpPr/>
          <p:nvPr userDrawn="1"/>
        </p:nvSpPr>
        <p:spPr>
          <a:xfrm>
            <a:off x="2717258" y="1845000"/>
            <a:ext cx="3716608" cy="4859999"/>
          </a:xfrm>
          <a:prstGeom prst="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74364" y="1629000"/>
            <a:ext cx="2401718" cy="360001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 baseline="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INDEX</a:t>
            </a:r>
            <a:endParaRPr lang="en-US" dirty="0"/>
          </a:p>
        </p:txBody>
      </p:sp>
      <p:sp>
        <p:nvSpPr>
          <p:cNvPr id="25" name="십자형 24"/>
          <p:cNvSpPr>
            <a:spLocks noChangeAspect="1"/>
          </p:cNvSpPr>
          <p:nvPr userDrawn="1"/>
        </p:nvSpPr>
        <p:spPr>
          <a:xfrm>
            <a:off x="5682478" y="1286205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십자형 27"/>
          <p:cNvSpPr>
            <a:spLocks noChangeAspect="1"/>
          </p:cNvSpPr>
          <p:nvPr userDrawn="1"/>
        </p:nvSpPr>
        <p:spPr>
          <a:xfrm>
            <a:off x="3959351" y="1286205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십자형 28"/>
          <p:cNvSpPr>
            <a:spLocks noChangeAspect="1"/>
          </p:cNvSpPr>
          <p:nvPr userDrawn="1"/>
        </p:nvSpPr>
        <p:spPr>
          <a:xfrm>
            <a:off x="3384976" y="1286205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십자형 29"/>
          <p:cNvSpPr>
            <a:spLocks noChangeAspect="1"/>
          </p:cNvSpPr>
          <p:nvPr userDrawn="1"/>
        </p:nvSpPr>
        <p:spPr>
          <a:xfrm>
            <a:off x="4533726" y="1286205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6" name="십자형 35"/>
          <p:cNvSpPr>
            <a:spLocks noChangeAspect="1"/>
          </p:cNvSpPr>
          <p:nvPr userDrawn="1"/>
        </p:nvSpPr>
        <p:spPr>
          <a:xfrm>
            <a:off x="5108102" y="1286205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374364" y="315253"/>
            <a:ext cx="2401718" cy="371216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2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ko-KR" dirty="0"/>
              <a:t>HELLO</a:t>
            </a:r>
            <a:endParaRPr lang="ko-KR" altLang="en-US" dirty="0"/>
          </a:p>
        </p:txBody>
      </p:sp>
      <p:sp>
        <p:nvSpPr>
          <p:cNvPr id="58" name="텍스트 개체 틀 57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374364" y="785772"/>
            <a:ext cx="2401718" cy="348783"/>
          </a:xfrm>
        </p:spPr>
        <p:txBody>
          <a:bodyPr lIns="0" rIns="0" anchor="ctr">
            <a:normAutofit/>
          </a:bodyPr>
          <a:lstStyle>
            <a:lvl1pPr marL="0" indent="0" algn="dist">
              <a:buNone/>
              <a:defRPr lang="ko-KR" altLang="en-US" sz="11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dist" defTabSz="914400" rtl="0" eaLnBrk="1" latinLnBrk="1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WORLD!</a:t>
            </a:r>
            <a:endParaRPr lang="ko-KR" altLang="en-US" dirty="0"/>
          </a:p>
        </p:txBody>
      </p:sp>
      <p:cxnSp>
        <p:nvCxnSpPr>
          <p:cNvPr id="65" name="직선 연결선 64"/>
          <p:cNvCxnSpPr/>
          <p:nvPr userDrawn="1"/>
        </p:nvCxnSpPr>
        <p:spPr>
          <a:xfrm flipH="1">
            <a:off x="3312430" y="2053017"/>
            <a:ext cx="249736" cy="0"/>
          </a:xfrm>
          <a:prstGeom prst="line">
            <a:avLst/>
          </a:prstGeom>
          <a:ln w="50800" cap="sq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왼쪽 대괄호 113"/>
          <p:cNvSpPr/>
          <p:nvPr userDrawn="1"/>
        </p:nvSpPr>
        <p:spPr>
          <a:xfrm>
            <a:off x="2717258" y="1845000"/>
            <a:ext cx="360000" cy="4860000"/>
          </a:xfrm>
          <a:prstGeom prst="leftBracket">
            <a:avLst>
              <a:gd name="adj" fmla="val 0"/>
            </a:avLst>
          </a:prstGeom>
          <a:ln w="50800" cap="sq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왼쪽 대괄호 114"/>
          <p:cNvSpPr/>
          <p:nvPr userDrawn="1"/>
        </p:nvSpPr>
        <p:spPr>
          <a:xfrm flipH="1">
            <a:off x="6073866" y="1845000"/>
            <a:ext cx="360000" cy="4860000"/>
          </a:xfrm>
          <a:prstGeom prst="leftBracket">
            <a:avLst>
              <a:gd name="adj" fmla="val 0"/>
            </a:avLst>
          </a:prstGeom>
          <a:ln w="50800" cap="sq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" name="그림 5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16"/>
          <a:stretch/>
        </p:blipFill>
        <p:spPr>
          <a:xfrm>
            <a:off x="1803452" y="3505200"/>
            <a:ext cx="789388" cy="1318194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32"/>
          <a:stretch/>
        </p:blipFill>
        <p:spPr>
          <a:xfrm>
            <a:off x="6568947" y="3505200"/>
            <a:ext cx="741724" cy="1318194"/>
          </a:xfrm>
          <a:prstGeom prst="rect">
            <a:avLst/>
          </a:prstGeom>
        </p:spPr>
      </p:pic>
      <p:grpSp>
        <p:nvGrpSpPr>
          <p:cNvPr id="59" name="그룹 58"/>
          <p:cNvGrpSpPr/>
          <p:nvPr userDrawn="1"/>
        </p:nvGrpSpPr>
        <p:grpSpPr>
          <a:xfrm>
            <a:off x="4396833" y="6468254"/>
            <a:ext cx="356779" cy="236746"/>
            <a:chOff x="4619825" y="5958856"/>
            <a:chExt cx="358989" cy="238212"/>
          </a:xfrm>
          <a:solidFill>
            <a:schemeClr val="bg1"/>
          </a:solidFill>
        </p:grpSpPr>
        <p:sp>
          <p:nvSpPr>
            <p:cNvPr id="80" name="직사각형 79"/>
            <p:cNvSpPr/>
            <p:nvPr userDrawn="1"/>
          </p:nvSpPr>
          <p:spPr>
            <a:xfrm rot="5400000">
              <a:off x="4619826" y="595885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21212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83" name="직사각형 82"/>
            <p:cNvSpPr/>
            <p:nvPr userDrawn="1"/>
          </p:nvSpPr>
          <p:spPr>
            <a:xfrm rot="5400000">
              <a:off x="4739489" y="5958856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21212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84" name="직사각형 83"/>
            <p:cNvSpPr/>
            <p:nvPr userDrawn="1"/>
          </p:nvSpPr>
          <p:spPr>
            <a:xfrm rot="5400000">
              <a:off x="4739489" y="6077404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21212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85" name="직사각형 84"/>
            <p:cNvSpPr/>
            <p:nvPr userDrawn="1"/>
          </p:nvSpPr>
          <p:spPr>
            <a:xfrm rot="5400000">
              <a:off x="4859152" y="607740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21212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</p:grpSp>
      <p:grpSp>
        <p:nvGrpSpPr>
          <p:cNvPr id="86" name="그룹 85"/>
          <p:cNvGrpSpPr/>
          <p:nvPr userDrawn="1"/>
        </p:nvGrpSpPr>
        <p:grpSpPr>
          <a:xfrm rot="5400000">
            <a:off x="5957103" y="2361393"/>
            <a:ext cx="356779" cy="236746"/>
            <a:chOff x="4619825" y="5958856"/>
            <a:chExt cx="358989" cy="238212"/>
          </a:xfrm>
          <a:solidFill>
            <a:schemeClr val="bg1"/>
          </a:solidFill>
        </p:grpSpPr>
        <p:sp>
          <p:nvSpPr>
            <p:cNvPr id="87" name="직사각형 86"/>
            <p:cNvSpPr/>
            <p:nvPr userDrawn="1"/>
          </p:nvSpPr>
          <p:spPr>
            <a:xfrm rot="5400000">
              <a:off x="4619826" y="595885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21212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88" name="직사각형 87"/>
            <p:cNvSpPr/>
            <p:nvPr userDrawn="1"/>
          </p:nvSpPr>
          <p:spPr>
            <a:xfrm rot="5400000">
              <a:off x="4739489" y="5958856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21212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89" name="직사각형 88"/>
            <p:cNvSpPr/>
            <p:nvPr userDrawn="1"/>
          </p:nvSpPr>
          <p:spPr>
            <a:xfrm rot="5400000">
              <a:off x="4739489" y="6077404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21212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90" name="직사각형 89"/>
            <p:cNvSpPr/>
            <p:nvPr userDrawn="1"/>
          </p:nvSpPr>
          <p:spPr>
            <a:xfrm rot="5400000">
              <a:off x="4859152" y="607740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21212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</p:grpSp>
      <p:grpSp>
        <p:nvGrpSpPr>
          <p:cNvPr id="91" name="그룹 90"/>
          <p:cNvGrpSpPr/>
          <p:nvPr userDrawn="1"/>
        </p:nvGrpSpPr>
        <p:grpSpPr>
          <a:xfrm rot="10800000">
            <a:off x="2939496" y="3213000"/>
            <a:ext cx="237853" cy="354564"/>
            <a:chOff x="4619825" y="5958856"/>
            <a:chExt cx="239326" cy="356760"/>
          </a:xfrm>
          <a:solidFill>
            <a:schemeClr val="bg1"/>
          </a:solidFill>
        </p:grpSpPr>
        <p:sp>
          <p:nvSpPr>
            <p:cNvPr id="92" name="직사각형 91"/>
            <p:cNvSpPr/>
            <p:nvPr userDrawn="1"/>
          </p:nvSpPr>
          <p:spPr>
            <a:xfrm rot="5400000">
              <a:off x="4619826" y="595885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D1D1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93" name="직사각형 92"/>
            <p:cNvSpPr/>
            <p:nvPr userDrawn="1"/>
          </p:nvSpPr>
          <p:spPr>
            <a:xfrm rot="5400000">
              <a:off x="4739489" y="5958856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D1D1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94" name="직사각형 93"/>
            <p:cNvSpPr/>
            <p:nvPr userDrawn="1"/>
          </p:nvSpPr>
          <p:spPr>
            <a:xfrm rot="5400000">
              <a:off x="4739489" y="6077404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D1D1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95" name="직사각형 94"/>
            <p:cNvSpPr/>
            <p:nvPr userDrawn="1"/>
          </p:nvSpPr>
          <p:spPr>
            <a:xfrm rot="5400000">
              <a:off x="4739488" y="6195953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D1D1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</p:grpSp>
      <p:sp>
        <p:nvSpPr>
          <p:cNvPr id="62" name="텍스트 개체 틀 61"/>
          <p:cNvSpPr>
            <a:spLocks noGrp="1"/>
          </p:cNvSpPr>
          <p:nvPr>
            <p:ph type="body" sz="quarter" idx="12" hasCustomPrompt="1"/>
          </p:nvPr>
        </p:nvSpPr>
        <p:spPr>
          <a:xfrm>
            <a:off x="3312430" y="2430463"/>
            <a:ext cx="2523904" cy="391636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-</a:t>
            </a:r>
          </a:p>
          <a:p>
            <a:pPr lvl="0"/>
            <a:r>
              <a:rPr lang="en-US" altLang="ko-KR" dirty="0"/>
              <a:t>01. GAME</a:t>
            </a:r>
          </a:p>
          <a:p>
            <a:pPr lvl="0"/>
            <a:r>
              <a:rPr lang="en-US" altLang="ko-KR" dirty="0"/>
              <a:t>02. RETRO</a:t>
            </a:r>
          </a:p>
          <a:p>
            <a:pPr lvl="0"/>
            <a:r>
              <a:rPr lang="en-US" altLang="ko-KR" dirty="0"/>
              <a:t>03.THEME</a:t>
            </a:r>
          </a:p>
          <a:p>
            <a:pPr lvl="0"/>
            <a:r>
              <a:rPr lang="en-US" altLang="ko-KR" dirty="0"/>
              <a:t>04. TEMP</a:t>
            </a:r>
          </a:p>
          <a:p>
            <a:pPr lvl="0"/>
            <a:r>
              <a:rPr lang="en-US" altLang="ko-KR" dirty="0"/>
              <a:t>05. CONTINUE</a:t>
            </a:r>
          </a:p>
          <a:p>
            <a:pPr lvl="0"/>
            <a:r>
              <a:rPr lang="en-US" altLang="ko-KR" dirty="0"/>
              <a:t>06. DESIGN</a:t>
            </a:r>
          </a:p>
          <a:p>
            <a:pPr lvl="0"/>
            <a:r>
              <a:rPr lang="en-US" altLang="ko-KR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33070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2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3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22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23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27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28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29" grpId="0" animBg="1"/>
      <p:bldP spid="30" grpId="0" animBg="1"/>
      <p:bldP spid="36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8937" y="1164752"/>
            <a:ext cx="580142" cy="285448"/>
          </a:xfrm>
          <a:solidFill>
            <a:srgbClr val="DF2985"/>
          </a:solidFill>
        </p:spPr>
        <p:txBody>
          <a:bodyPr lIns="108000" tIns="0" rIns="72000" bIns="0"/>
          <a:lstStyle>
            <a:lvl1pPr algn="ctr">
              <a:defRPr sz="1050"/>
            </a:lvl1pPr>
          </a:lstStyle>
          <a:p>
            <a:fld id="{65F3B4B6-8735-410C-A595-1695EF3E240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5550" y="117000"/>
            <a:ext cx="2955750" cy="1152001"/>
          </a:xfrm>
        </p:spPr>
        <p:txBody>
          <a:bodyPr lIns="0" tIns="0" rIns="0" bIns="0">
            <a:noAutofit/>
          </a:bodyPr>
          <a:lstStyle>
            <a:lvl1pPr algn="dist">
              <a:defRPr sz="4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altLang="ko-KR" dirty="0"/>
              <a:t>HELLO</a:t>
            </a:r>
            <a:br>
              <a:rPr lang="en-US" altLang="ko-KR" dirty="0"/>
            </a:br>
            <a:r>
              <a:rPr lang="en-US" altLang="ko-KR" dirty="0"/>
              <a:t>WORLD!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475" y="1590676"/>
            <a:ext cx="8595300" cy="5041074"/>
          </a:xfrm>
          <a:prstGeom prst="bracketPair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solidFill>
              <a:schemeClr val="bg1">
                <a:alpha val="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52325" y="6589800"/>
            <a:ext cx="2651879" cy="144000"/>
          </a:xfrm>
          <a:prstGeom prst="rect">
            <a:avLst/>
          </a:prstGeom>
          <a:noFill/>
          <a:ln>
            <a:solidFill>
              <a:srgbClr val="FFFA8F">
                <a:alpha val="0"/>
              </a:srgbClr>
            </a:solidFill>
          </a:ln>
        </p:spPr>
        <p:txBody>
          <a:bodyPr lIns="72000" tIns="0" rIns="72000" bIns="0"/>
          <a:lstStyle>
            <a:lvl1pPr algn="dist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ADSTORE.TISTORY.COM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 flipH="1">
            <a:off x="226600" y="1413000"/>
            <a:ext cx="2905400" cy="0"/>
          </a:xfrm>
          <a:prstGeom prst="line">
            <a:avLst/>
          </a:prstGeom>
          <a:ln w="730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flipH="1">
            <a:off x="226600" y="1413000"/>
            <a:ext cx="601400" cy="0"/>
          </a:xfrm>
          <a:prstGeom prst="line">
            <a:avLst/>
          </a:prstGeom>
          <a:ln w="73025">
            <a:solidFill>
              <a:srgbClr val="DF29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왼쪽 대괄호 27"/>
          <p:cNvSpPr/>
          <p:nvPr userDrawn="1"/>
        </p:nvSpPr>
        <p:spPr>
          <a:xfrm flipH="1">
            <a:off x="8487570" y="1557000"/>
            <a:ext cx="403409" cy="5109114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왼쪽 대괄호 28"/>
          <p:cNvSpPr/>
          <p:nvPr userDrawn="1"/>
        </p:nvSpPr>
        <p:spPr>
          <a:xfrm>
            <a:off x="252000" y="1557000"/>
            <a:ext cx="403409" cy="5109114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3" hasCustomPrompt="1"/>
          </p:nvPr>
        </p:nvSpPr>
        <p:spPr>
          <a:xfrm>
            <a:off x="4286938" y="1162201"/>
            <a:ext cx="4104350" cy="287312"/>
          </a:xfrm>
          <a:prstGeom prst="plus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80000" tIns="0" rIns="180000" bIns="0" rtlCol="0" anchor="ctr">
            <a:norm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marL="0" lvl="0" algn="dist"/>
            <a:r>
              <a:rPr lang="ko-KR" altLang="en-US" dirty="0"/>
              <a:t>서브타이틀을 입력합니다</a:t>
            </a:r>
          </a:p>
        </p:txBody>
      </p:sp>
      <p:pic>
        <p:nvPicPr>
          <p:cNvPr id="43" name="그림 42"/>
          <p:cNvPicPr>
            <a:picLocks noChangeAspect="1"/>
          </p:cNvPicPr>
          <p:nvPr userDrawn="1"/>
        </p:nvPicPr>
        <p:blipFill>
          <a:blip r:embed="rId2">
            <a:grayscl/>
          </a:blip>
          <a:stretch>
            <a:fillRect/>
          </a:stretch>
        </p:blipFill>
        <p:spPr>
          <a:xfrm>
            <a:off x="6650900" y="819150"/>
            <a:ext cx="2248179" cy="27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32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950" y="1569720"/>
            <a:ext cx="8614350" cy="5082986"/>
          </a:xfrm>
          <a:prstGeom prst="bracketPair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21212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8937" y="1164752"/>
            <a:ext cx="580142" cy="285448"/>
          </a:xfrm>
          <a:solidFill>
            <a:srgbClr val="1ABCE2"/>
          </a:solidFill>
        </p:spPr>
        <p:txBody>
          <a:bodyPr lIns="108000" tIns="0" rIns="72000" bIns="0"/>
          <a:lstStyle>
            <a:lvl1pPr algn="ctr">
              <a:defRPr sz="1050"/>
            </a:lvl1pPr>
          </a:lstStyle>
          <a:p>
            <a:fld id="{65F3B4B6-8735-410C-A595-1695EF3E240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5550" y="117000"/>
            <a:ext cx="2955750" cy="1152001"/>
          </a:xfrm>
        </p:spPr>
        <p:txBody>
          <a:bodyPr lIns="0" tIns="0" rIns="0" bIns="0">
            <a:noAutofit/>
          </a:bodyPr>
          <a:lstStyle>
            <a:lvl1pPr algn="dist">
              <a:defRPr sz="4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altLang="ko-KR" dirty="0"/>
              <a:t>HELLO</a:t>
            </a:r>
            <a:br>
              <a:rPr lang="en-US" altLang="ko-KR" dirty="0"/>
            </a:br>
            <a:r>
              <a:rPr lang="en-US" altLang="ko-KR" dirty="0"/>
              <a:t>WORLD!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19508" y="6432932"/>
            <a:ext cx="2651879" cy="144000"/>
          </a:xfrm>
          <a:prstGeom prst="rect">
            <a:avLst/>
          </a:prstGeom>
          <a:noFill/>
          <a:ln>
            <a:solidFill>
              <a:srgbClr val="FFFA8F">
                <a:alpha val="0"/>
              </a:srgbClr>
            </a:solidFill>
          </a:ln>
        </p:spPr>
        <p:txBody>
          <a:bodyPr lIns="72000" tIns="0" rIns="72000" bIns="0"/>
          <a:lstStyle>
            <a:lvl1pPr algn="dist">
              <a:defRPr sz="800">
                <a:solidFill>
                  <a:srgbClr val="121212"/>
                </a:solidFill>
              </a:defRPr>
            </a:lvl1pPr>
          </a:lstStyle>
          <a:p>
            <a:r>
              <a:rPr lang="en-US" altLang="ko-KR" dirty="0"/>
              <a:t>ADSTORE.TISTORY.COM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 flipH="1">
            <a:off x="226600" y="1413000"/>
            <a:ext cx="2905400" cy="0"/>
          </a:xfrm>
          <a:prstGeom prst="line">
            <a:avLst/>
          </a:prstGeom>
          <a:ln w="730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flipH="1">
            <a:off x="226600" y="1413000"/>
            <a:ext cx="601400" cy="0"/>
          </a:xfrm>
          <a:prstGeom prst="line">
            <a:avLst/>
          </a:prstGeom>
          <a:ln w="73025">
            <a:solidFill>
              <a:srgbClr val="1ABC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왼쪽 대괄호 27"/>
          <p:cNvSpPr/>
          <p:nvPr userDrawn="1"/>
        </p:nvSpPr>
        <p:spPr>
          <a:xfrm flipH="1">
            <a:off x="8487570" y="1557000"/>
            <a:ext cx="403409" cy="5109114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왼쪽 대괄호 28"/>
          <p:cNvSpPr/>
          <p:nvPr userDrawn="1"/>
        </p:nvSpPr>
        <p:spPr>
          <a:xfrm>
            <a:off x="252000" y="1557000"/>
            <a:ext cx="403409" cy="5109114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3" hasCustomPrompt="1"/>
          </p:nvPr>
        </p:nvSpPr>
        <p:spPr>
          <a:xfrm>
            <a:off x="4286938" y="1162201"/>
            <a:ext cx="4104350" cy="287312"/>
          </a:xfrm>
          <a:prstGeom prst="plus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80000" tIns="0" rIns="180000" bIns="0" rtlCol="0" anchor="ctr">
            <a:norm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marL="0" lvl="0" algn="dist"/>
            <a:r>
              <a:rPr lang="ko-KR" altLang="en-US" dirty="0"/>
              <a:t>서브타이틀을 입력합니다</a:t>
            </a:r>
          </a:p>
        </p:txBody>
      </p:sp>
      <p:pic>
        <p:nvPicPr>
          <p:cNvPr id="43" name="그림 42"/>
          <p:cNvPicPr>
            <a:picLocks noChangeAspect="1"/>
          </p:cNvPicPr>
          <p:nvPr userDrawn="1"/>
        </p:nvPicPr>
        <p:blipFill>
          <a:blip r:embed="rId2">
            <a:grayscl/>
          </a:blip>
          <a:stretch>
            <a:fillRect/>
          </a:stretch>
        </p:blipFill>
        <p:spPr>
          <a:xfrm>
            <a:off x="6650900" y="819150"/>
            <a:ext cx="2248179" cy="27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90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/>
          <a:lstStyle>
            <a:lvl1pPr algn="l">
              <a:defRPr sz="1200" spc="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200" spc="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/>
          <a:lstStyle>
            <a:lvl1pPr algn="r">
              <a:defRPr sz="1200" spc="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5F3B4B6-8735-410C-A595-1695EF3E24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950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64" r:id="rId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spc="300">
          <a:solidFill>
            <a:schemeClr val="bg1">
              <a:lumMod val="9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spc="3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spc="3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3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3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3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>
                <a:lumMod val="85000"/>
                <a:lumOff val="15000"/>
              </a:schemeClr>
            </a:gs>
            <a:gs pos="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ko-KR" altLang="en-US" sz="3600" dirty="0"/>
              <a:t>슈팅게임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>
          <a:xfrm>
            <a:off x="3514724" y="3437188"/>
            <a:ext cx="2281276" cy="71181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800" dirty="0"/>
              <a:t>20195132 </a:t>
            </a:r>
            <a:r>
              <a:rPr lang="ko-KR" altLang="en-US" sz="1800" dirty="0"/>
              <a:t>이승우</a:t>
            </a:r>
          </a:p>
        </p:txBody>
      </p:sp>
    </p:spTree>
    <p:extLst>
      <p:ext uri="{BB962C8B-B14F-4D97-AF65-F5344CB8AC3E}">
        <p14:creationId xmlns:p14="http://schemas.microsoft.com/office/powerpoint/2010/main" val="1235044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개요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제작도구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자바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장르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슈팅게임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플랫폼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PC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66554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6">
            <a:extLst>
              <a:ext uri="{FF2B5EF4-FFF2-40B4-BE49-F238E27FC236}">
                <a16:creationId xmlns:a16="http://schemas.microsoft.com/office/drawing/2014/main" id="{DCA4740A-0A3E-4DC0-4A2D-C400D986DFA8}"/>
              </a:ext>
            </a:extLst>
          </p:cNvPr>
          <p:cNvSpPr txBox="1">
            <a:spLocks/>
          </p:cNvSpPr>
          <p:nvPr/>
        </p:nvSpPr>
        <p:spPr>
          <a:xfrm>
            <a:off x="272475" y="1590676"/>
            <a:ext cx="8595300" cy="5041074"/>
          </a:xfrm>
          <a:prstGeom prst="bracketPair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구성</a:t>
            </a:r>
          </a:p>
        </p:txBody>
      </p:sp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E8EB4E89-1653-6D9C-9CE8-E953D8EF0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200" y="1968983"/>
            <a:ext cx="2975606" cy="2135928"/>
          </a:xfr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002AB73-FA1D-049B-4E0F-8578397671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194" y="1968983"/>
            <a:ext cx="2837351" cy="21180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9D84BFA-679F-7475-FAD6-2FF2097289AC}"/>
              </a:ext>
            </a:extLst>
          </p:cNvPr>
          <p:cNvSpPr txBox="1"/>
          <p:nvPr/>
        </p:nvSpPr>
        <p:spPr>
          <a:xfrm>
            <a:off x="4046856" y="1610439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화면구성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32EDA9-7345-55E4-FBB1-183559CC6407}"/>
              </a:ext>
            </a:extLst>
          </p:cNvPr>
          <p:cNvSpPr txBox="1"/>
          <p:nvPr/>
        </p:nvSpPr>
        <p:spPr>
          <a:xfrm>
            <a:off x="3912071" y="4115700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플레이구성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8D0A00-FF35-DBD2-A680-D345FDD90C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392" y="4485033"/>
            <a:ext cx="2543215" cy="21359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28E5D62-5E13-92EC-B2A1-A463025624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418" y="4495822"/>
            <a:ext cx="2549251" cy="21359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92F6793-91B3-2824-419F-8C262491BF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67" y="4485032"/>
            <a:ext cx="2543215" cy="214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17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내용 개체 틀 6">
            <a:extLst>
              <a:ext uri="{FF2B5EF4-FFF2-40B4-BE49-F238E27FC236}">
                <a16:creationId xmlns:a16="http://schemas.microsoft.com/office/drawing/2014/main" id="{012E3BF1-759B-85EE-1364-C860F56026DC}"/>
              </a:ext>
            </a:extLst>
          </p:cNvPr>
          <p:cNvSpPr txBox="1">
            <a:spLocks/>
          </p:cNvSpPr>
          <p:nvPr/>
        </p:nvSpPr>
        <p:spPr>
          <a:xfrm>
            <a:off x="272475" y="1590676"/>
            <a:ext cx="8595300" cy="5041074"/>
          </a:xfrm>
          <a:prstGeom prst="bracketPair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4B0DE8-2DEF-DC63-1072-A2C2116322AF}"/>
              </a:ext>
            </a:extLst>
          </p:cNvPr>
          <p:cNvSpPr txBox="1"/>
          <p:nvPr/>
        </p:nvSpPr>
        <p:spPr>
          <a:xfrm>
            <a:off x="887311" y="2967335"/>
            <a:ext cx="75039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 전투기를 처치하면 스코어 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1000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점을 얻고 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5000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점이 되면 보스가 출현해</a:t>
            </a: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공격합니다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플레이어는 보스가 나오기전까지 아이템을 먹고 성장하여 </a:t>
            </a: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보스를 무찔러야 합니다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8047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내용 개체 틀 6">
            <a:extLst>
              <a:ext uri="{FF2B5EF4-FFF2-40B4-BE49-F238E27FC236}">
                <a16:creationId xmlns:a16="http://schemas.microsoft.com/office/drawing/2014/main" id="{3FC45BD5-A137-2A81-64B2-5BF4E563B6E7}"/>
              </a:ext>
            </a:extLst>
          </p:cNvPr>
          <p:cNvSpPr txBox="1">
            <a:spLocks/>
          </p:cNvSpPr>
          <p:nvPr/>
        </p:nvSpPr>
        <p:spPr>
          <a:xfrm>
            <a:off x="272475" y="1590676"/>
            <a:ext cx="8595300" cy="5041074"/>
          </a:xfrm>
          <a:prstGeom prst="bracketPair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구현방법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6947112-556E-1F4E-D199-E9CE68CDEAF4}"/>
              </a:ext>
            </a:extLst>
          </p:cNvPr>
          <p:cNvGrpSpPr/>
          <p:nvPr/>
        </p:nvGrpSpPr>
        <p:grpSpPr>
          <a:xfrm>
            <a:off x="433377" y="1771213"/>
            <a:ext cx="3564109" cy="4679999"/>
            <a:chOff x="1144584" y="1917000"/>
            <a:chExt cx="6907022" cy="4627220"/>
          </a:xfrm>
        </p:grpSpPr>
        <p:pic>
          <p:nvPicPr>
            <p:cNvPr id="13" name="내용 개체 틀 13">
              <a:extLst>
                <a:ext uri="{FF2B5EF4-FFF2-40B4-BE49-F238E27FC236}">
                  <a16:creationId xmlns:a16="http://schemas.microsoft.com/office/drawing/2014/main" id="{3EFA0218-4D12-888D-40A7-FFC64B0C7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000" y="1917000"/>
              <a:ext cx="2975606" cy="3744000"/>
            </a:xfrm>
            <a:prstGeom prst="rect">
              <a:avLst/>
            </a:prstGeom>
            <a:ln>
              <a:solidFill>
                <a:schemeClr val="bg1">
                  <a:alpha val="0"/>
                </a:schemeClr>
              </a:solidFill>
            </a:ln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F2C4E50-0EE3-893A-46CD-F42FA0082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84" y="1917000"/>
              <a:ext cx="2837351" cy="37440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C84EF7F-915C-86C6-DFEF-DDFF4840D8AD}"/>
                </a:ext>
              </a:extLst>
            </p:cNvPr>
            <p:cNvSpPr/>
            <p:nvPr/>
          </p:nvSpPr>
          <p:spPr>
            <a:xfrm>
              <a:off x="1144584" y="5013000"/>
              <a:ext cx="1411416" cy="648000"/>
            </a:xfrm>
            <a:prstGeom prst="rect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E9B96CF-5D5D-4392-1574-0D588EDB14B0}"/>
                </a:ext>
              </a:extLst>
            </p:cNvPr>
            <p:cNvSpPr/>
            <p:nvPr/>
          </p:nvSpPr>
          <p:spPr>
            <a:xfrm>
              <a:off x="2556000" y="5013000"/>
              <a:ext cx="1411416" cy="648000"/>
            </a:xfrm>
            <a:prstGeom prst="rect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71FC75E-5E0C-6735-A266-DDAF12C255A2}"/>
                </a:ext>
              </a:extLst>
            </p:cNvPr>
            <p:cNvSpPr/>
            <p:nvPr/>
          </p:nvSpPr>
          <p:spPr>
            <a:xfrm>
              <a:off x="5729894" y="5013000"/>
              <a:ext cx="1650106" cy="648000"/>
            </a:xfrm>
            <a:prstGeom prst="rect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연결선: 꺾임 17">
              <a:extLst>
                <a:ext uri="{FF2B5EF4-FFF2-40B4-BE49-F238E27FC236}">
                  <a16:creationId xmlns:a16="http://schemas.microsoft.com/office/drawing/2014/main" id="{634C848F-D5F1-43C9-2932-2D75B10DF29D}"/>
                </a:ext>
              </a:extLst>
            </p:cNvPr>
            <p:cNvCxnSpPr>
              <a:stCxn id="15" idx="2"/>
              <a:endCxn id="16" idx="2"/>
            </p:cNvCxnSpPr>
            <p:nvPr/>
          </p:nvCxnSpPr>
          <p:spPr>
            <a:xfrm rot="16200000" flipH="1">
              <a:off x="2556000" y="4955292"/>
              <a:ext cx="12700" cy="1411416"/>
            </a:xfrm>
            <a:prstGeom prst="bentConnector3">
              <a:avLst>
                <a:gd name="adj1" fmla="val 2160000"/>
              </a:avLst>
            </a:prstGeom>
            <a:ln>
              <a:solidFill>
                <a:srgbClr val="FFFF00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8CD33076-6EB1-1217-63D0-546E268D5212}"/>
                </a:ext>
              </a:extLst>
            </p:cNvPr>
            <p:cNvCxnSpPr>
              <a:stCxn id="16" idx="2"/>
              <a:endCxn id="17" idx="2"/>
            </p:cNvCxnSpPr>
            <p:nvPr/>
          </p:nvCxnSpPr>
          <p:spPr>
            <a:xfrm rot="16200000" flipH="1">
              <a:off x="4908327" y="4014380"/>
              <a:ext cx="12700" cy="3293239"/>
            </a:xfrm>
            <a:prstGeom prst="bentConnector3">
              <a:avLst>
                <a:gd name="adj1" fmla="val 2160000"/>
              </a:avLst>
            </a:prstGeom>
            <a:ln>
              <a:solidFill>
                <a:srgbClr val="FFFF00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E9AE122-6F1F-A881-32CC-20B25ED7789D}"/>
                </a:ext>
              </a:extLst>
            </p:cNvPr>
            <p:cNvCxnSpPr>
              <a:cxnSpLocks/>
            </p:cNvCxnSpPr>
            <p:nvPr/>
          </p:nvCxnSpPr>
          <p:spPr>
            <a:xfrm>
              <a:off x="2527416" y="6205666"/>
              <a:ext cx="532584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57140B-94B5-2325-E141-712FD1C89C0C}"/>
                </a:ext>
              </a:extLst>
            </p:cNvPr>
            <p:cNvSpPr txBox="1"/>
            <p:nvPr/>
          </p:nvSpPr>
          <p:spPr>
            <a:xfrm>
              <a:off x="3060001" y="6021000"/>
              <a:ext cx="3488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리스너를 이용한 화면전환 구현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AE98E5E-36C8-A2FD-2EE9-2DBD85C98A8C}"/>
              </a:ext>
            </a:extLst>
          </p:cNvPr>
          <p:cNvGrpSpPr/>
          <p:nvPr/>
        </p:nvGrpSpPr>
        <p:grpSpPr>
          <a:xfrm>
            <a:off x="4504018" y="1771213"/>
            <a:ext cx="4752521" cy="4680000"/>
            <a:chOff x="828000" y="2304878"/>
            <a:chExt cx="8612292" cy="361267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580435AA-8873-AFCA-B555-F0EB42DA3F2A}"/>
                </a:ext>
              </a:extLst>
            </p:cNvPr>
            <p:cNvGrpSpPr/>
            <p:nvPr/>
          </p:nvGrpSpPr>
          <p:grpSpPr>
            <a:xfrm>
              <a:off x="828000" y="2304878"/>
              <a:ext cx="8612292" cy="3612670"/>
              <a:chOff x="887599" y="2984330"/>
              <a:chExt cx="8612292" cy="3612670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FB1B6D11-EAB4-E096-D0A1-38AD0DB35F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7599" y="2984330"/>
                <a:ext cx="2543215" cy="3612670"/>
              </a:xfrm>
              <a:prstGeom prst="rect">
                <a:avLst/>
              </a:prstGeom>
            </p:spPr>
          </p:pic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783306F8-2DB6-E724-81B5-14013FC4989C}"/>
                  </a:ext>
                </a:extLst>
              </p:cNvPr>
              <p:cNvSpPr/>
              <p:nvPr/>
            </p:nvSpPr>
            <p:spPr>
              <a:xfrm>
                <a:off x="887599" y="2984330"/>
                <a:ext cx="1990617" cy="300670"/>
              </a:xfrm>
              <a:prstGeom prst="rect">
                <a:avLst/>
              </a:prstGeom>
              <a:noFill/>
              <a:ln w="28575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B7EAB96B-CF5C-CAF7-5BC9-29D6D01134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8216" y="3134673"/>
                <a:ext cx="1678137" cy="0"/>
              </a:xfrm>
              <a:prstGeom prst="straightConnector1">
                <a:avLst/>
              </a:prstGeom>
              <a:ln>
                <a:solidFill>
                  <a:srgbClr val="FFFF00"/>
                </a:solidFill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65C53F47-B6A2-0278-880F-531A70164CC3}"/>
                  </a:ext>
                </a:extLst>
              </p:cNvPr>
              <p:cNvSpPr/>
              <p:nvPr/>
            </p:nvSpPr>
            <p:spPr>
              <a:xfrm>
                <a:off x="1044000" y="5877000"/>
                <a:ext cx="288000" cy="288000"/>
              </a:xfrm>
              <a:prstGeom prst="rect">
                <a:avLst/>
              </a:prstGeom>
              <a:noFill/>
              <a:ln w="28575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CC33352B-12D2-6E14-2F7A-00A911FBC742}"/>
                  </a:ext>
                </a:extLst>
              </p:cNvPr>
              <p:cNvSpPr/>
              <p:nvPr/>
            </p:nvSpPr>
            <p:spPr>
              <a:xfrm>
                <a:off x="2165182" y="5229000"/>
                <a:ext cx="288000" cy="288000"/>
              </a:xfrm>
              <a:prstGeom prst="rect">
                <a:avLst/>
              </a:prstGeom>
              <a:noFill/>
              <a:ln w="28575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3" name="연결선: 꺾임 32">
                <a:extLst>
                  <a:ext uri="{FF2B5EF4-FFF2-40B4-BE49-F238E27FC236}">
                    <a16:creationId xmlns:a16="http://schemas.microsoft.com/office/drawing/2014/main" id="{5532850D-2C1C-3875-6713-3C2553E5B3CB}"/>
                  </a:ext>
                </a:extLst>
              </p:cNvPr>
              <p:cNvCxnSpPr>
                <a:endCxn id="31" idx="1"/>
              </p:cNvCxnSpPr>
              <p:nvPr/>
            </p:nvCxnSpPr>
            <p:spPr>
              <a:xfrm flipV="1">
                <a:off x="1332000" y="5373000"/>
                <a:ext cx="833182" cy="576000"/>
              </a:xfrm>
              <a:prstGeom prst="bentConnector3">
                <a:avLst/>
              </a:prstGeom>
              <a:ln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ADC48EA8-5C80-B88A-1964-2C6D4DC0F5FC}"/>
                  </a:ext>
                </a:extLst>
              </p:cNvPr>
              <p:cNvSpPr/>
              <p:nvPr/>
            </p:nvSpPr>
            <p:spPr>
              <a:xfrm>
                <a:off x="2628000" y="6093000"/>
                <a:ext cx="360000" cy="288000"/>
              </a:xfrm>
              <a:prstGeom prst="rect">
                <a:avLst/>
              </a:prstGeom>
              <a:noFill/>
              <a:ln w="28575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E6C2E627-AD87-B3F5-38AC-F08A091539D6}"/>
                  </a:ext>
                </a:extLst>
              </p:cNvPr>
              <p:cNvSpPr/>
              <p:nvPr/>
            </p:nvSpPr>
            <p:spPr>
              <a:xfrm>
                <a:off x="1203409" y="3432172"/>
                <a:ext cx="833182" cy="648000"/>
              </a:xfrm>
              <a:prstGeom prst="rect">
                <a:avLst/>
              </a:prstGeom>
              <a:noFill/>
              <a:ln w="28575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D6B18FE1-A5A3-EB37-BE7E-13500CA1EE5A}"/>
                  </a:ext>
                </a:extLst>
              </p:cNvPr>
              <p:cNvSpPr/>
              <p:nvPr/>
            </p:nvSpPr>
            <p:spPr>
              <a:xfrm>
                <a:off x="2878216" y="3660050"/>
                <a:ext cx="300700" cy="288000"/>
              </a:xfrm>
              <a:prstGeom prst="rect">
                <a:avLst/>
              </a:prstGeom>
              <a:noFill/>
              <a:ln w="28575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화살표 연결선 36">
                <a:extLst>
                  <a:ext uri="{FF2B5EF4-FFF2-40B4-BE49-F238E27FC236}">
                    <a16:creationId xmlns:a16="http://schemas.microsoft.com/office/drawing/2014/main" id="{DC45B905-1792-C193-B350-734926B08403}"/>
                  </a:ext>
                </a:extLst>
              </p:cNvPr>
              <p:cNvCxnSpPr>
                <a:stCxn id="36" idx="3"/>
              </p:cNvCxnSpPr>
              <p:nvPr/>
            </p:nvCxnSpPr>
            <p:spPr>
              <a:xfrm>
                <a:off x="3178916" y="3804050"/>
                <a:ext cx="1393084" cy="0"/>
              </a:xfrm>
              <a:prstGeom prst="straightConnector1">
                <a:avLst/>
              </a:prstGeom>
              <a:ln>
                <a:solidFill>
                  <a:srgbClr val="FFFF00"/>
                </a:solidFill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9" name="연결선: 꺾임 38">
                <a:extLst>
                  <a:ext uri="{FF2B5EF4-FFF2-40B4-BE49-F238E27FC236}">
                    <a16:creationId xmlns:a16="http://schemas.microsoft.com/office/drawing/2014/main" id="{AA88FB69-91B2-812E-3B6A-13FDC1875C82}"/>
                  </a:ext>
                </a:extLst>
              </p:cNvPr>
              <p:cNvCxnSpPr>
                <a:cxnSpLocks/>
                <a:stCxn id="35" idx="3"/>
              </p:cNvCxnSpPr>
              <p:nvPr/>
            </p:nvCxnSpPr>
            <p:spPr>
              <a:xfrm>
                <a:off x="2036591" y="3756172"/>
                <a:ext cx="2535409" cy="765789"/>
              </a:xfrm>
              <a:prstGeom prst="bentConnector3">
                <a:avLst>
                  <a:gd name="adj1" fmla="val 20787"/>
                </a:avLst>
              </a:prstGeom>
              <a:ln>
                <a:solidFill>
                  <a:srgbClr val="FFFF00"/>
                </a:solidFill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2" name="직선 화살표 연결선 41">
                <a:extLst>
                  <a:ext uri="{FF2B5EF4-FFF2-40B4-BE49-F238E27FC236}">
                    <a16:creationId xmlns:a16="http://schemas.microsoft.com/office/drawing/2014/main" id="{543E78BB-47D1-D7EA-A5F2-745D7A657877}"/>
                  </a:ext>
                </a:extLst>
              </p:cNvPr>
              <p:cNvCxnSpPr>
                <a:stCxn id="31" idx="3"/>
              </p:cNvCxnSpPr>
              <p:nvPr/>
            </p:nvCxnSpPr>
            <p:spPr>
              <a:xfrm>
                <a:off x="2453182" y="5373000"/>
                <a:ext cx="2118818" cy="0"/>
              </a:xfrm>
              <a:prstGeom prst="straightConnector1">
                <a:avLst/>
              </a:prstGeom>
              <a:ln>
                <a:solidFill>
                  <a:srgbClr val="FFFF00"/>
                </a:solidFill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7E72B9B0-E798-962D-D23E-C0FCDCD98C7F}"/>
                  </a:ext>
                </a:extLst>
              </p:cNvPr>
              <p:cNvCxnSpPr>
                <a:stCxn id="34" idx="3"/>
              </p:cNvCxnSpPr>
              <p:nvPr/>
            </p:nvCxnSpPr>
            <p:spPr>
              <a:xfrm>
                <a:off x="2988000" y="6237000"/>
                <a:ext cx="1584000" cy="0"/>
              </a:xfrm>
              <a:prstGeom prst="straightConnector1">
                <a:avLst/>
              </a:prstGeom>
              <a:ln>
                <a:solidFill>
                  <a:srgbClr val="FFFF00"/>
                </a:solidFill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B17E4B4-7821-1CE9-993A-7C4AF1EEA3BF}"/>
                  </a:ext>
                </a:extLst>
              </p:cNvPr>
              <p:cNvSpPr txBox="1"/>
              <p:nvPr/>
            </p:nvSpPr>
            <p:spPr>
              <a:xfrm>
                <a:off x="4706846" y="2992342"/>
                <a:ext cx="4793045" cy="257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스코어 및 체력 바 구현</a:t>
                </a:r>
                <a:endParaRPr lang="en-US" altLang="ko-KR" sz="1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5A812D2-7B27-29C4-1BA6-F842FE8A8966}"/>
                  </a:ext>
                </a:extLst>
              </p:cNvPr>
              <p:cNvSpPr txBox="1"/>
              <p:nvPr/>
            </p:nvSpPr>
            <p:spPr>
              <a:xfrm>
                <a:off x="4706846" y="3624667"/>
                <a:ext cx="4793045" cy="257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적 전투기 및 공격 구현</a:t>
                </a:r>
                <a:endParaRPr lang="en-US" altLang="ko-KR" sz="1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B194CFB-53AB-A58D-417F-F9416449A73F}"/>
                  </a:ext>
                </a:extLst>
              </p:cNvPr>
              <p:cNvSpPr txBox="1"/>
              <p:nvPr/>
            </p:nvSpPr>
            <p:spPr>
              <a:xfrm>
                <a:off x="4707025" y="4337295"/>
                <a:ext cx="3817596" cy="257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보스 및 공격 구현</a:t>
                </a:r>
                <a:endParaRPr lang="en-US" altLang="ko-KR" sz="1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357F594-6ADD-D065-0DC3-CA7F2C8BB52C}"/>
                  </a:ext>
                </a:extLst>
              </p:cNvPr>
              <p:cNvSpPr txBox="1"/>
              <p:nvPr/>
            </p:nvSpPr>
            <p:spPr>
              <a:xfrm>
                <a:off x="4706845" y="5188334"/>
                <a:ext cx="3561984" cy="4038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HP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회복 및 공격속도 상승 </a:t>
                </a:r>
                <a:endParaRPr lang="en-US" altLang="ko-KR" sz="1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ko-KR" altLang="en-US" sz="14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아이템 구현</a:t>
                </a:r>
                <a:endParaRPr lang="en-US" altLang="ko-KR" sz="1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50F074B-97AE-EDD5-71AB-B742A72C4013}"/>
                  </a:ext>
                </a:extLst>
              </p:cNvPr>
              <p:cNvSpPr txBox="1"/>
              <p:nvPr/>
            </p:nvSpPr>
            <p:spPr>
              <a:xfrm>
                <a:off x="4706849" y="6051580"/>
                <a:ext cx="3744977" cy="4038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플레이어 전투기 및 공격 </a:t>
                </a:r>
                <a:endParaRPr lang="en-US" altLang="ko-KR" sz="1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ko-KR" altLang="en-US" sz="14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구현</a:t>
                </a:r>
                <a:endParaRPr lang="en-US" altLang="ko-KR" sz="1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426C917-8773-7D53-8538-BD264333013D}"/>
                </a:ext>
              </a:extLst>
            </p:cNvPr>
            <p:cNvSpPr/>
            <p:nvPr/>
          </p:nvSpPr>
          <p:spPr>
            <a:xfrm>
              <a:off x="828000" y="5485548"/>
              <a:ext cx="1637583" cy="387871"/>
            </a:xfrm>
            <a:prstGeom prst="rect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3EDCAFF8-971D-3450-0569-7304560E21C5}"/>
                </a:ext>
              </a:extLst>
            </p:cNvPr>
            <p:cNvCxnSpPr>
              <a:stCxn id="24" idx="1"/>
              <a:endCxn id="27" idx="1"/>
            </p:cNvCxnSpPr>
            <p:nvPr/>
          </p:nvCxnSpPr>
          <p:spPr>
            <a:xfrm rot="10800000">
              <a:off x="828000" y="2455214"/>
              <a:ext cx="12700" cy="3224271"/>
            </a:xfrm>
            <a:prstGeom prst="bentConnector3">
              <a:avLst>
                <a:gd name="adj1" fmla="val 1800000"/>
              </a:avLst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7675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CA25623-5097-D4CA-CA7A-6A440B7533F4}"/>
              </a:ext>
            </a:extLst>
          </p:cNvPr>
          <p:cNvSpPr txBox="1">
            <a:spLocks/>
          </p:cNvSpPr>
          <p:nvPr/>
        </p:nvSpPr>
        <p:spPr>
          <a:xfrm>
            <a:off x="272475" y="1590676"/>
            <a:ext cx="8595300" cy="5041074"/>
          </a:xfrm>
          <a:prstGeom prst="bracketPair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활용기술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018858-8E8C-432F-89BA-C23EB40425C2}"/>
              </a:ext>
            </a:extLst>
          </p:cNvPr>
          <p:cNvSpPr txBox="1"/>
          <p:nvPr/>
        </p:nvSpPr>
        <p:spPr>
          <a:xfrm>
            <a:off x="341292" y="1631803"/>
            <a:ext cx="4984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01.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화면전환 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무명클래스를 이용한 액션리스너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E7AD04B-75A6-B345-DDC7-AA146FF751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48" y="1996671"/>
            <a:ext cx="3978852" cy="46306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DCDDCE0-FB87-8F07-4609-11430F455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70" y="1996671"/>
            <a:ext cx="4255850" cy="4640152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21849DC-A5F2-5DAD-6F72-04C69B3446C2}"/>
              </a:ext>
            </a:extLst>
          </p:cNvPr>
          <p:cNvCxnSpPr/>
          <p:nvPr/>
        </p:nvCxnSpPr>
        <p:spPr>
          <a:xfrm>
            <a:off x="4212000" y="4293000"/>
            <a:ext cx="648000" cy="0"/>
          </a:xfrm>
          <a:prstGeom prst="straightConnector1">
            <a:avLst/>
          </a:prstGeom>
          <a:ln w="190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257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CA25623-5097-D4CA-CA7A-6A440B7533F4}"/>
              </a:ext>
            </a:extLst>
          </p:cNvPr>
          <p:cNvSpPr txBox="1">
            <a:spLocks/>
          </p:cNvSpPr>
          <p:nvPr/>
        </p:nvSpPr>
        <p:spPr>
          <a:xfrm>
            <a:off x="272475" y="1590676"/>
            <a:ext cx="8595300" cy="5041074"/>
          </a:xfrm>
          <a:prstGeom prst="bracketPair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활용기술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7C96B3D-C538-EF8D-1152-14D38CB735F6}"/>
              </a:ext>
            </a:extLst>
          </p:cNvPr>
          <p:cNvGrpSpPr/>
          <p:nvPr/>
        </p:nvGrpSpPr>
        <p:grpSpPr>
          <a:xfrm>
            <a:off x="344386" y="1590678"/>
            <a:ext cx="8466682" cy="2132618"/>
            <a:chOff x="341292" y="1631803"/>
            <a:chExt cx="8466682" cy="536829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EFB73B2-F1B4-62A9-B7FA-4103B94795DF}"/>
                </a:ext>
              </a:extLst>
            </p:cNvPr>
            <p:cNvSpPr txBox="1"/>
            <p:nvPr/>
          </p:nvSpPr>
          <p:spPr>
            <a:xfrm>
              <a:off x="341292" y="1631803"/>
              <a:ext cx="2725426" cy="7747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02. </a:t>
              </a:r>
              <a:r>
                <a:rPr lang="ko-KR" altLang="en-US" sz="1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플레이어 움직임 및 공격 구현</a:t>
              </a: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435E2FD-6C3D-1146-02D1-8812EAE69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8384" y="2406549"/>
              <a:ext cx="3929518" cy="459354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7A30B33-9C1F-4516-9826-49DE015DD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21394" y="2406549"/>
              <a:ext cx="4286580" cy="4593547"/>
            </a:xfrm>
            <a:prstGeom prst="rect">
              <a:avLst/>
            </a:prstGeom>
          </p:spPr>
        </p:pic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DFDAA5A7-B7F0-04EA-463C-8B38E736B374}"/>
                </a:ext>
              </a:extLst>
            </p:cNvPr>
            <p:cNvCxnSpPr/>
            <p:nvPr/>
          </p:nvCxnSpPr>
          <p:spPr>
            <a:xfrm>
              <a:off x="3996000" y="4293000"/>
              <a:ext cx="686230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4121A38-65AE-2404-FD00-3A45E3B5FF9A}"/>
              </a:ext>
            </a:extLst>
          </p:cNvPr>
          <p:cNvGrpSpPr/>
          <p:nvPr/>
        </p:nvGrpSpPr>
        <p:grpSpPr>
          <a:xfrm>
            <a:off x="347019" y="3705065"/>
            <a:ext cx="8461416" cy="2926684"/>
            <a:chOff x="341292" y="1631803"/>
            <a:chExt cx="8461416" cy="502485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B1F4A3-8744-4319-AFCF-AF829A5E12C5}"/>
                </a:ext>
              </a:extLst>
            </p:cNvPr>
            <p:cNvSpPr txBox="1"/>
            <p:nvPr/>
          </p:nvSpPr>
          <p:spPr>
            <a:xfrm>
              <a:off x="341292" y="1631803"/>
              <a:ext cx="2525050" cy="528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03. </a:t>
              </a:r>
              <a:r>
                <a:rPr lang="ko-KR" altLang="en-US" sz="1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적</a:t>
              </a:r>
              <a:r>
                <a:rPr lang="en-US" altLang="ko-KR" sz="1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보스</a:t>
              </a:r>
              <a:r>
                <a:rPr lang="en-US" altLang="ko-KR" sz="1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r>
                <a:rPr lang="ko-KR" altLang="en-US" sz="1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움직임</a:t>
              </a:r>
              <a:r>
                <a:rPr lang="en-US" altLang="ko-KR" sz="1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</a:t>
              </a:r>
              <a:r>
                <a:rPr lang="ko-KR" altLang="en-US" sz="1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공격 구현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DAE8CFC-ED3D-E0BC-C9E9-ED651F294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1292" y="2192193"/>
              <a:ext cx="4086708" cy="446446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B161A68-39EC-8610-DCD1-B948B99F8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15394" y="2192193"/>
              <a:ext cx="4287314" cy="44644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5675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내용 개체 틀 6">
            <a:extLst>
              <a:ext uri="{FF2B5EF4-FFF2-40B4-BE49-F238E27FC236}">
                <a16:creationId xmlns:a16="http://schemas.microsoft.com/office/drawing/2014/main" id="{0A633F25-3C1E-7355-E014-4C05D8A7D6E7}"/>
              </a:ext>
            </a:extLst>
          </p:cNvPr>
          <p:cNvSpPr txBox="1">
            <a:spLocks/>
          </p:cNvSpPr>
          <p:nvPr/>
        </p:nvSpPr>
        <p:spPr>
          <a:xfrm>
            <a:off x="272475" y="1590676"/>
            <a:ext cx="8595300" cy="5041074"/>
          </a:xfrm>
          <a:prstGeom prst="bracketPair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활용기술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830A8E-E9A9-CC80-BAD3-699286AEAA1B}"/>
              </a:ext>
            </a:extLst>
          </p:cNvPr>
          <p:cNvSpPr txBox="1"/>
          <p:nvPr/>
        </p:nvSpPr>
        <p:spPr>
          <a:xfrm>
            <a:off x="341292" y="1631803"/>
            <a:ext cx="3738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04.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히트박스구현 및 승리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패배 조건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5694A4F-8BED-6007-F597-472710DEB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92" y="2001136"/>
            <a:ext cx="3661641" cy="46205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428F55-0F71-9C26-DA8F-709350567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8000" y="2001135"/>
            <a:ext cx="4734708" cy="159866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4DE734A-3C00-0B4D-9A56-06D11F7CE9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475" y="3857409"/>
            <a:ext cx="951612" cy="88163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AEF2EB1-ACD4-D51F-6401-3015B083DD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383" y="4444939"/>
            <a:ext cx="517953" cy="83355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26EF3B3-F9D0-32DA-EB3B-CAF5C585AB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439347" y="3857409"/>
            <a:ext cx="966800" cy="846131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1A3DB93B-993C-8EE6-1C8F-BADF6411A061}"/>
              </a:ext>
            </a:extLst>
          </p:cNvPr>
          <p:cNvGrpSpPr/>
          <p:nvPr/>
        </p:nvGrpSpPr>
        <p:grpSpPr>
          <a:xfrm>
            <a:off x="4599698" y="4916289"/>
            <a:ext cx="476315" cy="784516"/>
            <a:chOff x="4599698" y="4916289"/>
            <a:chExt cx="476315" cy="78451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ECEB232-947F-43EF-EB87-469183E61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9698" y="4916289"/>
              <a:ext cx="476315" cy="784516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3D256D7-27B2-8784-A68E-9A477574CCF3}"/>
                </a:ext>
              </a:extLst>
            </p:cNvPr>
            <p:cNvSpPr/>
            <p:nvPr/>
          </p:nvSpPr>
          <p:spPr>
            <a:xfrm>
              <a:off x="4676024" y="4964292"/>
              <a:ext cx="360013" cy="688510"/>
            </a:xfrm>
            <a:prstGeom prst="rect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타원 33">
            <a:extLst>
              <a:ext uri="{FF2B5EF4-FFF2-40B4-BE49-F238E27FC236}">
                <a16:creationId xmlns:a16="http://schemas.microsoft.com/office/drawing/2014/main" id="{3402B3D1-F541-3480-5FA2-D83347F198A2}"/>
              </a:ext>
            </a:extLst>
          </p:cNvPr>
          <p:cNvSpPr/>
          <p:nvPr/>
        </p:nvSpPr>
        <p:spPr>
          <a:xfrm>
            <a:off x="4620036" y="4916289"/>
            <a:ext cx="111976" cy="14442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A17EA18-4E09-75DC-D0C7-3688F1D64F88}"/>
              </a:ext>
            </a:extLst>
          </p:cNvPr>
          <p:cNvCxnSpPr>
            <a:stCxn id="34" idx="2"/>
          </p:cNvCxnSpPr>
          <p:nvPr/>
        </p:nvCxnSpPr>
        <p:spPr>
          <a:xfrm flipH="1">
            <a:off x="4332475" y="4988502"/>
            <a:ext cx="287561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A8645C7-27B1-359B-114C-2F2BB8E11CAF}"/>
              </a:ext>
            </a:extLst>
          </p:cNvPr>
          <p:cNvSpPr txBox="1"/>
          <p:nvPr/>
        </p:nvSpPr>
        <p:spPr>
          <a:xfrm>
            <a:off x="3909806" y="477962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x,y</a:t>
            </a:r>
            <a:endParaRPr lang="ko-KR" altLang="en-US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C3E023B-F8BA-84B0-9C6C-E4502D036C5B}"/>
              </a:ext>
            </a:extLst>
          </p:cNvPr>
          <p:cNvSpPr/>
          <p:nvPr/>
        </p:nvSpPr>
        <p:spPr>
          <a:xfrm>
            <a:off x="4371710" y="3857409"/>
            <a:ext cx="910034" cy="881631"/>
          </a:xfrm>
          <a:prstGeom prst="rect">
            <a:avLst/>
          </a:prstGeom>
          <a:noFill/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3D53E40-4324-E425-9242-37BAF690A3D4}"/>
              </a:ext>
            </a:extLst>
          </p:cNvPr>
          <p:cNvSpPr txBox="1"/>
          <p:nvPr/>
        </p:nvSpPr>
        <p:spPr>
          <a:xfrm>
            <a:off x="4417377" y="5898119"/>
            <a:ext cx="82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FALSE</a:t>
            </a:r>
            <a:endParaRPr lang="ko-KR" altLang="en-US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CBB52EB-07E9-D472-F8CE-ADAD947CE1F5}"/>
              </a:ext>
            </a:extLst>
          </p:cNvPr>
          <p:cNvSpPr txBox="1"/>
          <p:nvPr/>
        </p:nvSpPr>
        <p:spPr>
          <a:xfrm>
            <a:off x="7545079" y="5898119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TRUE</a:t>
            </a:r>
            <a:endParaRPr lang="ko-KR" altLang="en-US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E11CCE3-ED64-6AC9-8219-66F7DA7567E0}"/>
              </a:ext>
            </a:extLst>
          </p:cNvPr>
          <p:cNvGrpSpPr/>
          <p:nvPr/>
        </p:nvGrpSpPr>
        <p:grpSpPr>
          <a:xfrm>
            <a:off x="5959732" y="3767376"/>
            <a:ext cx="910033" cy="2500075"/>
            <a:chOff x="5480771" y="3731469"/>
            <a:chExt cx="871644" cy="250007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3F3EBCF-3EE8-24F9-A5D6-F39E49DEA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0771" y="3731469"/>
              <a:ext cx="865660" cy="1007571"/>
            </a:xfrm>
            <a:prstGeom prst="rect">
              <a:avLst/>
            </a:prstGeom>
          </p:spPr>
        </p:pic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DF284C2-11E8-6C6E-D66A-76FB5A0ACE30}"/>
                </a:ext>
              </a:extLst>
            </p:cNvPr>
            <p:cNvGrpSpPr/>
            <p:nvPr/>
          </p:nvGrpSpPr>
          <p:grpSpPr>
            <a:xfrm>
              <a:off x="5648878" y="4572034"/>
              <a:ext cx="476315" cy="784516"/>
              <a:chOff x="4599698" y="4916289"/>
              <a:chExt cx="476315" cy="784516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2886903D-6129-5521-0282-653939C889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9698" y="4916289"/>
                <a:ext cx="476315" cy="784516"/>
              </a:xfrm>
              <a:prstGeom prst="rect">
                <a:avLst/>
              </a:prstGeom>
            </p:spPr>
          </p:pic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95FD0929-68F3-D284-2962-5641679C9929}"/>
                  </a:ext>
                </a:extLst>
              </p:cNvPr>
              <p:cNvSpPr/>
              <p:nvPr/>
            </p:nvSpPr>
            <p:spPr>
              <a:xfrm>
                <a:off x="4676024" y="4964292"/>
                <a:ext cx="360013" cy="688510"/>
              </a:xfrm>
              <a:prstGeom prst="rect">
                <a:avLst/>
              </a:prstGeom>
              <a:noFill/>
              <a:ln w="28575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D92FD17-A0EC-0124-3FBE-C35CC65D62E2}"/>
                </a:ext>
              </a:extLst>
            </p:cNvPr>
            <p:cNvSpPr/>
            <p:nvPr/>
          </p:nvSpPr>
          <p:spPr>
            <a:xfrm>
              <a:off x="5486755" y="3790279"/>
              <a:ext cx="865660" cy="948761"/>
            </a:xfrm>
            <a:prstGeom prst="rect">
              <a:avLst/>
            </a:prstGeom>
            <a:noFill/>
            <a:ln w="952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B0D77BD-3C92-B404-1406-8970A5A6E43F}"/>
                </a:ext>
              </a:extLst>
            </p:cNvPr>
            <p:cNvSpPr txBox="1"/>
            <p:nvPr/>
          </p:nvSpPr>
          <p:spPr>
            <a:xfrm>
              <a:off x="5509368" y="5862212"/>
              <a:ext cx="7234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TRUE</a:t>
              </a:r>
              <a:endPara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9D9F3765-0772-728D-C432-25C505E56EC5}"/>
                </a:ext>
              </a:extLst>
            </p:cNvPr>
            <p:cNvSpPr/>
            <p:nvPr/>
          </p:nvSpPr>
          <p:spPr>
            <a:xfrm>
              <a:off x="5672775" y="4536534"/>
              <a:ext cx="129405" cy="16700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05710ECF-CBF4-2138-F99F-48652329507B}"/>
              </a:ext>
            </a:extLst>
          </p:cNvPr>
          <p:cNvCxnSpPr/>
          <p:nvPr/>
        </p:nvCxnSpPr>
        <p:spPr>
          <a:xfrm flipV="1">
            <a:off x="8263806" y="5252647"/>
            <a:ext cx="0" cy="41254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8C29445-9D0E-246C-C45F-6CA394DEDD03}"/>
              </a:ext>
            </a:extLst>
          </p:cNvPr>
          <p:cNvCxnSpPr/>
          <p:nvPr/>
        </p:nvCxnSpPr>
        <p:spPr>
          <a:xfrm flipV="1">
            <a:off x="8369849" y="5262417"/>
            <a:ext cx="0" cy="41254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C0BECE4-5910-0327-E0BA-0D761AEE59DD}"/>
              </a:ext>
            </a:extLst>
          </p:cNvPr>
          <p:cNvCxnSpPr/>
          <p:nvPr/>
        </p:nvCxnSpPr>
        <p:spPr>
          <a:xfrm flipV="1">
            <a:off x="8479806" y="5252646"/>
            <a:ext cx="0" cy="41254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0BA50EA-125D-FFC1-DBC9-6C5D2E356A11}"/>
              </a:ext>
            </a:extLst>
          </p:cNvPr>
          <p:cNvCxnSpPr/>
          <p:nvPr/>
        </p:nvCxnSpPr>
        <p:spPr>
          <a:xfrm flipV="1">
            <a:off x="4740199" y="5534272"/>
            <a:ext cx="0" cy="4125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356B2DE-E498-DE3C-284D-1DED9C8B2DFB}"/>
              </a:ext>
            </a:extLst>
          </p:cNvPr>
          <p:cNvCxnSpPr/>
          <p:nvPr/>
        </p:nvCxnSpPr>
        <p:spPr>
          <a:xfrm flipV="1">
            <a:off x="4846242" y="5544042"/>
            <a:ext cx="0" cy="4125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2CDACE55-31A0-8FB9-5ABA-4C6184463C2A}"/>
              </a:ext>
            </a:extLst>
          </p:cNvPr>
          <p:cNvCxnSpPr/>
          <p:nvPr/>
        </p:nvCxnSpPr>
        <p:spPr>
          <a:xfrm flipV="1">
            <a:off x="4932000" y="5544041"/>
            <a:ext cx="0" cy="4125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D265052-2020-AA65-7386-C310C5B19F77}"/>
              </a:ext>
            </a:extLst>
          </p:cNvPr>
          <p:cNvCxnSpPr/>
          <p:nvPr/>
        </p:nvCxnSpPr>
        <p:spPr>
          <a:xfrm flipV="1">
            <a:off x="6305581" y="5278492"/>
            <a:ext cx="0" cy="4125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179267D-2F0A-F27F-A0A9-60DF41CF9246}"/>
              </a:ext>
            </a:extLst>
          </p:cNvPr>
          <p:cNvCxnSpPr/>
          <p:nvPr/>
        </p:nvCxnSpPr>
        <p:spPr>
          <a:xfrm flipV="1">
            <a:off x="6411624" y="5288262"/>
            <a:ext cx="0" cy="4125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1383E1E-019F-D054-510E-8687313A673F}"/>
              </a:ext>
            </a:extLst>
          </p:cNvPr>
          <p:cNvCxnSpPr/>
          <p:nvPr/>
        </p:nvCxnSpPr>
        <p:spPr>
          <a:xfrm flipV="1">
            <a:off x="6521581" y="5278491"/>
            <a:ext cx="0" cy="4125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9D31E4F-74B4-45C5-C571-95CCC9CDF118}"/>
              </a:ext>
            </a:extLst>
          </p:cNvPr>
          <p:cNvSpPr/>
          <p:nvPr/>
        </p:nvSpPr>
        <p:spPr>
          <a:xfrm>
            <a:off x="7433099" y="3826185"/>
            <a:ext cx="903785" cy="877355"/>
          </a:xfrm>
          <a:prstGeom prst="rect">
            <a:avLst/>
          </a:prstGeom>
          <a:noFill/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B3130B0-80D1-154A-D179-7B601B184D13}"/>
              </a:ext>
            </a:extLst>
          </p:cNvPr>
          <p:cNvSpPr/>
          <p:nvPr/>
        </p:nvSpPr>
        <p:spPr>
          <a:xfrm>
            <a:off x="8172000" y="4444939"/>
            <a:ext cx="395698" cy="822386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03A3C4B5-4D08-02C5-A169-F2E10BEB7EE5}"/>
              </a:ext>
            </a:extLst>
          </p:cNvPr>
          <p:cNvSpPr/>
          <p:nvPr/>
        </p:nvSpPr>
        <p:spPr>
          <a:xfrm>
            <a:off x="8104448" y="4361436"/>
            <a:ext cx="135104" cy="16700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974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내용 개체 틀 6">
            <a:extLst>
              <a:ext uri="{FF2B5EF4-FFF2-40B4-BE49-F238E27FC236}">
                <a16:creationId xmlns:a16="http://schemas.microsoft.com/office/drawing/2014/main" id="{0A633F25-3C1E-7355-E014-4C05D8A7D6E7}"/>
              </a:ext>
            </a:extLst>
          </p:cNvPr>
          <p:cNvSpPr txBox="1">
            <a:spLocks/>
          </p:cNvSpPr>
          <p:nvPr/>
        </p:nvSpPr>
        <p:spPr>
          <a:xfrm>
            <a:off x="272475" y="1590676"/>
            <a:ext cx="8595300" cy="5041074"/>
          </a:xfrm>
          <a:prstGeom prst="bracketPair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활용기술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830A8E-E9A9-CC80-BAD3-699286AEAA1B}"/>
              </a:ext>
            </a:extLst>
          </p:cNvPr>
          <p:cNvSpPr txBox="1"/>
          <p:nvPr/>
        </p:nvSpPr>
        <p:spPr>
          <a:xfrm>
            <a:off x="341292" y="1631803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05.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아이템 생성 및 먹기 구현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8378FC-5AA9-B0E6-924A-D7822166E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92" y="2007975"/>
            <a:ext cx="6750708" cy="46237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57344E7-E355-617C-93BE-349C6FEBBE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748" y="2248356"/>
            <a:ext cx="611834" cy="676237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8FE52E0D-77EF-60F7-9DF1-8EF23794AA69}"/>
              </a:ext>
            </a:extLst>
          </p:cNvPr>
          <p:cNvGrpSpPr/>
          <p:nvPr/>
        </p:nvGrpSpPr>
        <p:grpSpPr>
          <a:xfrm>
            <a:off x="7854723" y="2552798"/>
            <a:ext cx="767029" cy="567601"/>
            <a:chOff x="7599427" y="4250973"/>
            <a:chExt cx="767029" cy="567601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02B8313-DC1C-EB07-3F7E-128FA1C67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9428" y="4250973"/>
              <a:ext cx="767028" cy="567601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2947BD0-FB18-DCD8-3B38-8165885E11D1}"/>
                </a:ext>
              </a:extLst>
            </p:cNvPr>
            <p:cNvSpPr/>
            <p:nvPr/>
          </p:nvSpPr>
          <p:spPr>
            <a:xfrm>
              <a:off x="7599427" y="4250973"/>
              <a:ext cx="767029" cy="567601"/>
            </a:xfrm>
            <a:prstGeom prst="rect">
              <a:avLst/>
            </a:prstGeom>
            <a:noFill/>
            <a:ln w="952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AECE10A5-BEF4-9605-888C-5F35011C6F92}"/>
              </a:ext>
            </a:extLst>
          </p:cNvPr>
          <p:cNvSpPr/>
          <p:nvPr/>
        </p:nvSpPr>
        <p:spPr>
          <a:xfrm>
            <a:off x="7854723" y="2564593"/>
            <a:ext cx="216000" cy="144000"/>
          </a:xfrm>
          <a:prstGeom prst="ellipse">
            <a:avLst/>
          </a:prstGeom>
          <a:solidFill>
            <a:srgbClr val="212121"/>
          </a:solidFill>
          <a:ln>
            <a:solidFill>
              <a:srgbClr val="1212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828DF40-77B1-417E-961F-79CDA030B0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370" y="4238142"/>
            <a:ext cx="611834" cy="676237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1769EC97-A5C0-142C-CC72-D6ECF3705DA2}"/>
              </a:ext>
            </a:extLst>
          </p:cNvPr>
          <p:cNvGrpSpPr/>
          <p:nvPr/>
        </p:nvGrpSpPr>
        <p:grpSpPr>
          <a:xfrm>
            <a:off x="7616830" y="4966656"/>
            <a:ext cx="767029" cy="567601"/>
            <a:chOff x="7599427" y="4250973"/>
            <a:chExt cx="767029" cy="567601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DF95DCDD-F9DC-A033-E6D6-159232541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9428" y="4250973"/>
              <a:ext cx="767028" cy="567601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614E84E-00AB-D8E8-77A8-89FBB46924EB}"/>
                </a:ext>
              </a:extLst>
            </p:cNvPr>
            <p:cNvSpPr/>
            <p:nvPr/>
          </p:nvSpPr>
          <p:spPr>
            <a:xfrm>
              <a:off x="7599427" y="4250973"/>
              <a:ext cx="767029" cy="567601"/>
            </a:xfrm>
            <a:prstGeom prst="rect">
              <a:avLst/>
            </a:prstGeom>
            <a:noFill/>
            <a:ln w="952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타원 34">
            <a:extLst>
              <a:ext uri="{FF2B5EF4-FFF2-40B4-BE49-F238E27FC236}">
                <a16:creationId xmlns:a16="http://schemas.microsoft.com/office/drawing/2014/main" id="{E560763D-BFB7-7A44-4862-648DC567B3AB}"/>
              </a:ext>
            </a:extLst>
          </p:cNvPr>
          <p:cNvSpPr/>
          <p:nvPr/>
        </p:nvSpPr>
        <p:spPr>
          <a:xfrm>
            <a:off x="7892345" y="4554379"/>
            <a:ext cx="216000" cy="144000"/>
          </a:xfrm>
          <a:prstGeom prst="ellipse">
            <a:avLst/>
          </a:prstGeom>
          <a:solidFill>
            <a:srgbClr val="212121"/>
          </a:solidFill>
          <a:ln>
            <a:solidFill>
              <a:srgbClr val="1212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1065C6-D619-426B-882F-C7C676AAA2A4}"/>
              </a:ext>
            </a:extLst>
          </p:cNvPr>
          <p:cNvSpPr txBox="1"/>
          <p:nvPr/>
        </p:nvSpPr>
        <p:spPr>
          <a:xfrm>
            <a:off x="7622676" y="3348682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TRUE</a:t>
            </a:r>
            <a:endParaRPr lang="ko-KR" altLang="en-US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1B30D7-E33E-FCA1-30A5-9A97CB1BF63A}"/>
              </a:ext>
            </a:extLst>
          </p:cNvPr>
          <p:cNvSpPr txBox="1"/>
          <p:nvPr/>
        </p:nvSpPr>
        <p:spPr>
          <a:xfrm>
            <a:off x="7585055" y="5764340"/>
            <a:ext cx="82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FALSE</a:t>
            </a:r>
            <a:endParaRPr lang="ko-KR" altLang="en-US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6494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배달의민족 한나"/>
        <a:ea typeface="배달의민족 한나"/>
        <a:cs typeface=""/>
      </a:majorFont>
      <a:minorFont>
        <a:latin typeface="배달의민족 한나"/>
        <a:ea typeface="배달의민족 한나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1012</TotalTime>
  <Words>132</Words>
  <Application>Microsoft Office PowerPoint</Application>
  <PresentationFormat>화면 슬라이드 쇼(4:3)</PresentationFormat>
  <Paragraphs>45</Paragraphs>
  <Slides>9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나눔고딕</vt:lpstr>
      <vt:lpstr>맑은 고딕</vt:lpstr>
      <vt:lpstr>배달의민족 한나</vt:lpstr>
      <vt:lpstr>Arial</vt:lpstr>
      <vt:lpstr>Office 테마</vt:lpstr>
      <vt:lpstr>PowerPoint 프레젠테이션</vt:lpstr>
      <vt:lpstr>개요</vt:lpstr>
      <vt:lpstr>구성</vt:lpstr>
      <vt:lpstr>내용</vt:lpstr>
      <vt:lpstr>구현방법</vt:lpstr>
      <vt:lpstr>활용기술</vt:lpstr>
      <vt:lpstr>활용기술</vt:lpstr>
      <vt:lpstr>활용기술</vt:lpstr>
      <vt:lpstr>활용기술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Adstore.Tistory.com</dc:creator>
  <cp:lastModifiedBy>이 승우</cp:lastModifiedBy>
  <cp:revision>61</cp:revision>
  <dcterms:created xsi:type="dcterms:W3CDTF">2015-06-25T00:21:41Z</dcterms:created>
  <dcterms:modified xsi:type="dcterms:W3CDTF">2022-11-02T14:14:28Z</dcterms:modified>
</cp:coreProperties>
</file>